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notesMasterIdLst>
    <p:notesMasterId r:id="rId54"/>
  </p:notesMasterIdLst>
  <p:sldIdLst>
    <p:sldId id="256" r:id="rId7"/>
    <p:sldId id="788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658" r:id="rId24"/>
    <p:sldId id="851" r:id="rId25"/>
    <p:sldId id="869" r:id="rId26"/>
    <p:sldId id="870" r:id="rId27"/>
    <p:sldId id="871" r:id="rId28"/>
    <p:sldId id="872" r:id="rId29"/>
    <p:sldId id="873" r:id="rId30"/>
    <p:sldId id="874" r:id="rId31"/>
    <p:sldId id="693" r:id="rId32"/>
    <p:sldId id="875" r:id="rId33"/>
    <p:sldId id="876" r:id="rId34"/>
    <p:sldId id="877" r:id="rId35"/>
    <p:sldId id="856" r:id="rId36"/>
    <p:sldId id="859" r:id="rId37"/>
    <p:sldId id="878" r:id="rId38"/>
    <p:sldId id="881" r:id="rId39"/>
    <p:sldId id="879" r:id="rId40"/>
    <p:sldId id="880" r:id="rId41"/>
    <p:sldId id="867" r:id="rId42"/>
    <p:sldId id="868" r:id="rId43"/>
    <p:sldId id="882" r:id="rId44"/>
    <p:sldId id="790" r:id="rId45"/>
    <p:sldId id="791" r:id="rId46"/>
    <p:sldId id="792" r:id="rId47"/>
    <p:sldId id="794" r:id="rId48"/>
    <p:sldId id="793" r:id="rId49"/>
    <p:sldId id="798" r:id="rId50"/>
    <p:sldId id="795" r:id="rId51"/>
    <p:sldId id="796" r:id="rId52"/>
    <p:sldId id="797" r:id="rId5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5"/>
  </p:normalViewPr>
  <p:slideViewPr>
    <p:cSldViewPr>
      <p:cViewPr varScale="1">
        <p:scale>
          <a:sx n="107" d="100"/>
          <a:sy n="107" d="100"/>
        </p:scale>
        <p:origin x="176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heme" Target="theme/theme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D2DF8-B751-454E-BA98-6CF166C4FD80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17934-43F9-4921-BE66-2A7D3F349D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200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217934-43F9-4921-BE66-2A7D3F349DF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527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11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12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13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14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15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16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17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217934-43F9-4921-BE66-2A7D3F349DF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245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217934-43F9-4921-BE66-2A7D3F349DF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962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217934-43F9-4921-BE66-2A7D3F349DF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2496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3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217934-43F9-4921-BE66-2A7D3F349DF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713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217934-43F9-4921-BE66-2A7D3F349DF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0063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217934-43F9-4921-BE66-2A7D3F349DF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0063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45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46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47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4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5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6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7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8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9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10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2020/8/25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800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2020/8/25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219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2020/8/25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476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2020/8/25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4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2020/8/25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226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2020/8/25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339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2020/8/25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790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2020/8/25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065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2020/8/25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7682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2020/8/25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587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2020/8/25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646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D47B7-A714-0B4B-8B6C-CCCA3D206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D8ACCC-F616-C044-BF5E-E73A4FE73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63985-F5C0-0B4E-A8FF-B76A4BB5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x-none" smtClean="0"/>
              <a:t>2020/8/25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17132-8FA2-B440-800E-04FBCE64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2742E-D9D2-434A-B962-4A6001853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81315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D1066-9CD8-C547-97E9-4E957EBFF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92760-9CDE-F044-BF74-E919AD144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F00F7-2510-FA47-9DF0-6A37A2AF7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x-none" smtClean="0"/>
              <a:t>2020/8/25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3BA74-2385-AC40-80E2-ADC8C377F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7D57B-423D-4F42-B5EE-F227A17CE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527234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301C6-65AC-6F46-B2F1-C932367FC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0F18F-C95E-A94D-964B-4ED2899BE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55C64-64CA-9F4E-88B9-16663726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x-none" smtClean="0"/>
              <a:t>2020/8/25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9C920-1183-2342-BD2E-66A1733EE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EA4B5-F1F7-E145-A5A9-D926C0E8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817654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6D72-8636-A74A-A59C-16836ECFB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3ACDC-7F3B-E044-991B-93B33A1B2F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EE42A-62E1-7B4D-99D9-27C8F8D68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8EDC7-F72D-FE43-8648-E8AFE7406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x-none" smtClean="0"/>
              <a:t>2020/8/25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EF619-DFEA-2C4E-9194-ADFE391F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FABED-0586-3F4F-8C5B-E3672A762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767001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41859-3EEB-B341-A7E9-23FE65F9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59F3D-454E-014F-876C-238505D18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8C7AD-928D-1941-9556-7F423FD05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D8B95-D48A-4E40-9629-653F8A436B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1177B3-22B6-DF42-9F5F-D0D93DD5A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2FBC00-5E88-0843-9FC7-6434CF197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x-none" smtClean="0"/>
              <a:t>2020/8/25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E6732C-5DAD-7441-A6F4-E8594440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53DF5D-C6E0-1F41-9A38-6F0FCD47C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06668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C9B6F-952C-364E-A1E6-468A02D9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64780-6CD4-104B-BFA1-9125C271B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x-none" smtClean="0"/>
              <a:t>2020/8/25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B63A2-91C8-4E45-A63B-1BE1F8384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46833-CBE7-7A40-ABD3-1A68B55D4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314821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4D00A8-71F3-4B4D-B553-ED141A10B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x-none" smtClean="0"/>
              <a:t>2020/8/25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F4368E-17F7-5541-83FE-36539BDAC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0DC81-63DC-BD4B-AFE3-22D0E911A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65528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D114-0CB6-E141-8991-7E19C272E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B81F-49BB-454A-9EE6-4BF8B011F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CB426-A302-734E-B9BF-78A169442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F42D1-E90C-CA4F-8328-0985F3B75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x-none" smtClean="0"/>
              <a:t>2020/8/25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6BDEC5-5663-3542-A01A-0CE5A36B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A87E2C-CA64-DC44-8AC6-D003DB0DD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405918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02D9F-AC08-DF46-9431-08200B837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CBBE48-D705-C044-8979-668C4FB958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BDA096-8F09-114B-8294-2745C12B2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E3228-ED9C-F048-890D-989C689CD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x-none" smtClean="0"/>
              <a:t>2020/8/25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C5C30-1AE7-AE4E-9DF7-BB136139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D9D1D-9979-7B41-BCC8-99CBC3FC4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484101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C1D61-5D48-5A4B-B290-D19774FB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0BC349-4F80-BF46-B59F-61B9F53B4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8B2CB-B514-DB45-B132-1938088A6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x-none" smtClean="0"/>
              <a:t>2020/8/25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1E467-2A2E-664E-8724-47B24C57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4BDC8-15F9-1842-8F7B-E727432BC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840753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A4FA71-49EF-F546-821C-0790A6E868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9D82AE-96DA-024D-811C-F6492620F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0B165-EC6D-6C4D-B26B-159FDE043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x-none" smtClean="0"/>
              <a:t>2020/8/25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D398B-5E01-D54B-AB76-C27D016A9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5716D-5B17-DB48-B5D7-3DBF60891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691793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5BE5F50-5B26-8E46-8444-879C7F664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ACA22C-B289-7E48-99CF-514A96214097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6064B0-7CE2-374D-AB09-C5882D222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252254-615D-5442-8167-20CC0D278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8FF2A2-625E-3B4A-ABDD-A425C76CC63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51726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1BC200-66CC-9E46-91FD-B2AF623B2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388F2A-FF5F-A240-8C81-EBC12282068F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6B5565A-5F6C-454F-84C4-A6F6C56E0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C0BF4E-4F9A-C64E-8366-6143C854A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3EA093-6532-9C4F-BCD9-CE49169F267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4663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D402ED9-EEC0-3049-99AE-CAFC437BC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117B0-5976-6146-9FBE-B5E844731916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CD0BE9-E0E3-814E-A519-C09E1D90A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D557E0-8080-9A49-81ED-403285BA5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A509-CA4F-E247-B97E-CF0C506ED2C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0105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578E968C-97FD-9946-AF5B-F99B9925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468C28-40DA-6C48-912B-44DE45723D14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627A4CCE-D71F-214A-A27E-BC292ACC9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83F403CE-DD8E-B648-A15F-A1630E141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97FDD5-9FE4-554C-BE27-A38F7BD21FB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1744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72EA44B2-5957-0544-BA99-3A5FC7110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DC159E-2166-BD45-B5DC-EFD5157E16B9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8" name="頁尾版面配置區 4">
            <a:extLst>
              <a:ext uri="{FF2B5EF4-FFF2-40B4-BE49-F238E27FC236}">
                <a16:creationId xmlns:a16="http://schemas.microsoft.com/office/drawing/2014/main" id="{6E69CF7F-A5A0-D54C-B2DB-099957CF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283201E7-22E3-0348-8E50-640228FB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9849EC-F1F8-8443-961D-EBAAB6AD773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16198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3">
            <a:extLst>
              <a:ext uri="{FF2B5EF4-FFF2-40B4-BE49-F238E27FC236}">
                <a16:creationId xmlns:a16="http://schemas.microsoft.com/office/drawing/2014/main" id="{B1D8921B-C1DA-4243-9954-3B7718600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612C22-FCBB-FF41-8399-8799712B3601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4" name="頁尾版面配置區 4">
            <a:extLst>
              <a:ext uri="{FF2B5EF4-FFF2-40B4-BE49-F238E27FC236}">
                <a16:creationId xmlns:a16="http://schemas.microsoft.com/office/drawing/2014/main" id="{81A1C689-2A8F-2043-81D7-25A3D3DBA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8BCF29EA-41AB-E04E-B0C9-1C332E97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A4CAAC-498D-9B4A-BD8E-4624A2EAEBB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5224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015BBE38-8601-3D49-A84C-86DE042B1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CF947-9326-7349-ACA5-7757423E73FE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3" name="頁尾版面配置區 4">
            <a:extLst>
              <a:ext uri="{FF2B5EF4-FFF2-40B4-BE49-F238E27FC236}">
                <a16:creationId xmlns:a16="http://schemas.microsoft.com/office/drawing/2014/main" id="{CD10BCD0-FEEC-7148-A497-2AC83187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>
            <a:extLst>
              <a:ext uri="{FF2B5EF4-FFF2-40B4-BE49-F238E27FC236}">
                <a16:creationId xmlns:a16="http://schemas.microsoft.com/office/drawing/2014/main" id="{F948C351-AB55-9543-8C9F-554DF87B4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1833B7-0E9F-0B4D-9DC1-471DC5ED712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0039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C764489C-237F-5E4A-9DB5-5A4F41AB2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D28DE6-DB36-4D43-95A3-896DA84B2BA0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6B89EBBC-62ED-DC45-8F79-9FC7CFE6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42570181-1C80-9946-B18B-89EDD8BBC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9AC7E-740E-D24D-85A5-53BAD127F1A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67764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4B71CBAB-1B75-7F4E-8FFF-896C56034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4F5033-3593-BC4D-B369-05581D5A0330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D81D4E23-57AF-F74B-95FB-5B2565915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54AB4D00-F83D-D84B-9D95-1B8357BA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3558E-1D28-8643-BD8B-2B98D6A2832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91602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4B4243-6B6E-E440-A06F-F3AE56E44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801039-652B-B140-B990-5206ED4C6DA2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4BF933-E16D-DD44-9B2F-8D129FD58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973130-FB98-FE4A-B15A-7EB9EFDE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ECC3B7-A478-2748-85A5-05066B76F7E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4213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3E2FB8-81D8-F14B-8E5E-96D1D149C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5CF09-AE11-E24C-9790-75A2453FE106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78A5216-2C4C-B340-883D-957EA905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FF014E-1B21-9245-A1AB-034580D2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A87834-6231-8C41-8BF4-187A08B8628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08655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916E91-F341-BB42-ACA1-3436EE8C8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73327E-F24D-E148-A0E8-060782DB7270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092127-F65C-4347-9C92-B2F797917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7DA471-ABD6-7546-968B-AFEEE3B57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081694-7A2B-A642-9EC6-64C9F26CF46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7289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E0DA27-7644-6241-8C3B-6FA497B5E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D8EE0-D72F-E648-BC61-5FD5766EE5AB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FC33BCE-856E-FB4E-BA6D-BA0BEF93E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BD8D1B-30A8-E040-8F0B-83C065A1F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7E2488-F880-3244-B8E1-E2EAF451C79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8292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D0453F-5E70-F84B-923C-5E66FE48C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52A0D-D5A8-6D4F-85C7-0CBCC4FE81F3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141DD42-1F79-7B4E-811D-F5787DA5D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A3BB37-CAC0-6249-99FC-299E77306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71B2A3-E648-5A4E-9F90-F46B8758D9D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60991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71E5B089-6343-CF44-B1CC-AD467E5B0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E02C78-EA6D-9943-8B28-9EA9E1DA76A4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E1C88168-1219-6741-9609-133BF8CCE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EDA8EC68-7296-1D49-A16F-821513EF5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2C2733-FEA7-694A-8322-54093FDC1E2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504156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1697B502-4A68-CA4C-AA76-75CA216A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04F483-7FD3-4243-AAC9-BF6BF18E20C8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8" name="頁尾版面配置區 4">
            <a:extLst>
              <a:ext uri="{FF2B5EF4-FFF2-40B4-BE49-F238E27FC236}">
                <a16:creationId xmlns:a16="http://schemas.microsoft.com/office/drawing/2014/main" id="{D12C2948-E78F-1C4E-AF4E-9FA7753A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48D44502-35E0-4147-82A9-028D18566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4DCB36-26BD-0742-AFCE-0D3E80FF2E9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622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3">
            <a:extLst>
              <a:ext uri="{FF2B5EF4-FFF2-40B4-BE49-F238E27FC236}">
                <a16:creationId xmlns:a16="http://schemas.microsoft.com/office/drawing/2014/main" id="{57123AD0-2725-434C-9050-BAA9DA82C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B3932C-29F4-744E-B07A-A7A59BCDC266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4" name="頁尾版面配置區 4">
            <a:extLst>
              <a:ext uri="{FF2B5EF4-FFF2-40B4-BE49-F238E27FC236}">
                <a16:creationId xmlns:a16="http://schemas.microsoft.com/office/drawing/2014/main" id="{2DABEB09-0857-6E4F-A88A-406F03E1C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3CE294A8-AA45-DA43-BD4F-2FCE8C34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B0D998-C964-EE44-9D70-44C0F592F5D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81254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4F18FCCC-0667-FC4A-B1EE-9F6A486D9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23C6B-7BCC-514B-8394-AF0A794F7861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3" name="頁尾版面配置區 4">
            <a:extLst>
              <a:ext uri="{FF2B5EF4-FFF2-40B4-BE49-F238E27FC236}">
                <a16:creationId xmlns:a16="http://schemas.microsoft.com/office/drawing/2014/main" id="{70DA0E1C-84ED-7E47-AFF4-053DED59C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>
            <a:extLst>
              <a:ext uri="{FF2B5EF4-FFF2-40B4-BE49-F238E27FC236}">
                <a16:creationId xmlns:a16="http://schemas.microsoft.com/office/drawing/2014/main" id="{3FD3E52F-024E-4243-9BE0-F8E3E7B0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79CD95-5CEC-D74C-B1CB-EE3FB76171E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15764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B27810DF-4741-A64C-BA85-4BA97E183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95958B-5D44-994D-AFEF-D925A5386CBE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4CD574BF-74C2-5B44-A95D-949CDB9C9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31A40D21-982A-3747-B95C-B03905F3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5C199-CCC0-174B-82DF-564C34457E4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8885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11A580E2-FC2D-5340-A821-32F6EA143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A0F35B-B0B5-1C4A-AFB4-E4FFA30C71D9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9E6FBC1C-7CE6-1944-862B-4CD51D14C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B9ADA242-22AA-7245-B203-AFCD965AA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2E6320-BFC1-B544-AC46-B13EACBD663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17862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0758C2-2AD5-E644-BC2E-ED264F3FD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06CCFA-2114-1D43-B457-ECB5809F99BD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8A39A6-0141-F944-A413-9F8A963B4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DD34FC-0066-CB49-94BD-64730991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1EFBA4-1C6E-364E-8497-F3F133E9F8B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96320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D5A1ED-14A2-B349-B0AC-C8D38ABAF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63CD4-34F2-B141-9326-1E26A2D14091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C24C4F-CAF8-704F-83E1-3648449CF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1F788D-D4B0-1245-8DC4-E397A0E0F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EC1DC-7CD9-AF46-9EBB-37DBCBE34EE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80234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B66656-7B62-7F48-8BFC-D0579FF2C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3236C-7FD5-FE4A-9F56-6B3DC1AC1D41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D558DA-D89D-0D43-B81B-E67702746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239D20-DB2D-DA41-8065-235B41090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B4222A-4D46-A14C-B8B1-A0E1DABD7E8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8374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30372A-FB94-7D4D-9C3E-A3542DDBD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9BF697-386C-BC45-BC40-9258960B5EA9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B609B7-F059-344D-A75E-350B5868E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F2B2DDB-1E62-5C49-9579-82313DD0D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305AA-AEEB-7443-84A5-C839D3314E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8320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D443A7-5F24-4849-AC2F-E794E6BEC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D45F2F-11C2-584C-9F91-3BC453A03B63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BE3CAA-93B7-5548-8AEA-103309CA5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9BA1EE-BE01-7842-BC52-726B02709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6212C7-1B8F-A142-AA61-75F39E8962D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02969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8668F175-6E1D-8743-BE54-3DC048BAD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E5B380-6B2B-C541-B115-AF636E5D9A8B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C631B2B0-4FAC-2A4F-A982-2CE47BE05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4BEEB1E3-A93D-8943-9D3F-0F1DF5DAC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2C9EF-D3FA-AD40-91C4-886ACC53F16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3122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5063F63E-4DE9-F849-AE0F-5AF3CEC59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31F90-CB1C-D34B-AA90-C29D66030EF7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8" name="頁尾版面配置區 4">
            <a:extLst>
              <a:ext uri="{FF2B5EF4-FFF2-40B4-BE49-F238E27FC236}">
                <a16:creationId xmlns:a16="http://schemas.microsoft.com/office/drawing/2014/main" id="{58C81AA6-AF6F-E147-B635-1CD308E23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ADA13C3F-22C8-2E4B-9885-09603B867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6027D9-A11D-2749-894D-750E3C5FABA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2326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3">
            <a:extLst>
              <a:ext uri="{FF2B5EF4-FFF2-40B4-BE49-F238E27FC236}">
                <a16:creationId xmlns:a16="http://schemas.microsoft.com/office/drawing/2014/main" id="{093A10C0-E9EC-8849-92AB-732E92EB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26D0E-7FC7-7244-9413-5AB1AB73B119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4" name="頁尾版面配置區 4">
            <a:extLst>
              <a:ext uri="{FF2B5EF4-FFF2-40B4-BE49-F238E27FC236}">
                <a16:creationId xmlns:a16="http://schemas.microsoft.com/office/drawing/2014/main" id="{AAA32D5E-FCDD-7543-8346-40783164A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C0494CF8-5F6A-2D45-B0B5-7BDE437D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43B4DF-1996-714C-8C2A-E424D56B84A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25573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E6A01E98-53B4-B748-89CC-8AAB41861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6B769-8EC5-4A43-89F7-59DF1B21DDE0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3" name="頁尾版面配置區 4">
            <a:extLst>
              <a:ext uri="{FF2B5EF4-FFF2-40B4-BE49-F238E27FC236}">
                <a16:creationId xmlns:a16="http://schemas.microsoft.com/office/drawing/2014/main" id="{39610F70-8002-834B-B24A-6A119E077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>
            <a:extLst>
              <a:ext uri="{FF2B5EF4-FFF2-40B4-BE49-F238E27FC236}">
                <a16:creationId xmlns:a16="http://schemas.microsoft.com/office/drawing/2014/main" id="{77D15FF3-CC09-4A40-A3DA-619029917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532DD-71A6-3740-99D5-1342BF3A81F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75736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F3149768-4FDF-1D4F-B83D-F1B09C927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42328-C3BB-D24D-80B8-57C6A2A45147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4FD41F9F-62CD-9E41-9E29-FC000485E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5BE661DF-E6DF-A54D-8764-F1FE6F7F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C1638F-D8A4-7F43-9A44-9ED545E2AFC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48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BDFDCF84-D9CC-484C-87BB-9975AC505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B44A0-68CA-D547-97B5-1FA2F666BC02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AC7CE310-F273-7E4C-85F7-0265DFD35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32431383-054C-8E4B-9D3E-31C4A1C3D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FBAA8-97DB-DE4A-9341-67BA83794D5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26740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4DFD1E-75A2-9B44-ACEB-C73D1F5CC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525DB6-79A0-DF48-93A3-083941C037AD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440B86-12BB-EF42-A544-6CAF1984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B1441D-9561-D74B-BABF-E99FC6254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122ACF-CB71-2445-ABEF-A2ED569A606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40845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19B60C-F3F8-6348-A296-66E81E6BE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AA51F6-FDC2-2B44-8547-A8107E39A67C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BA2398-5B82-4E4F-8597-19E3FD121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6A7E97-286B-F544-937B-9B31B25D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D5375-84C6-424B-867E-977D08E10D6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3562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2020/8/25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2020/8/25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218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D5C51-44C2-BF4A-92A8-1AAB2D4B3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38E62-CAD0-F44E-9C4A-F23EB8F8B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9ACC9-2AD7-4F40-88C0-28F723E4C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7EEFF-0AC7-1C4D-9C9F-E3CF9046CD1A}" type="datetimeFigureOut">
              <a:rPr lang="x-none" smtClean="0"/>
              <a:t>2020/8/25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1572C-0235-1C41-ABBE-59973EA29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2BE78-1F04-0247-B5AA-7471A7DC2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BA1A6-D0CF-B04C-8888-C6FF5AEB97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74377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標題版面配置區 1">
            <a:extLst>
              <a:ext uri="{FF2B5EF4-FFF2-40B4-BE49-F238E27FC236}">
                <a16:creationId xmlns:a16="http://schemas.microsoft.com/office/drawing/2014/main" id="{0181275D-31E7-AD49-907C-C7B2BC7137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3075" name="文字版面配置區 2">
            <a:extLst>
              <a:ext uri="{FF2B5EF4-FFF2-40B4-BE49-F238E27FC236}">
                <a16:creationId xmlns:a16="http://schemas.microsoft.com/office/drawing/2014/main" id="{A98EB233-0D82-4E4B-92CC-7CEA09B734C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713571-1A16-2D41-837C-B3C81253B2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769DC6-4F75-B94C-8CCB-76515543A606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8716D0-C0B3-C147-B334-B9435E5BFB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DC7F680-1F8B-164E-8045-2E4CAA52A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49D62B6-7461-5042-B286-116F8F2E383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34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版面配置區 1">
            <a:extLst>
              <a:ext uri="{FF2B5EF4-FFF2-40B4-BE49-F238E27FC236}">
                <a16:creationId xmlns:a16="http://schemas.microsoft.com/office/drawing/2014/main" id="{712E3D73-E5FF-7C45-9036-1000B9B589E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4099" name="文字版面配置區 2">
            <a:extLst>
              <a:ext uri="{FF2B5EF4-FFF2-40B4-BE49-F238E27FC236}">
                <a16:creationId xmlns:a16="http://schemas.microsoft.com/office/drawing/2014/main" id="{AC73C78B-7420-D548-9CBE-DFD65986CB7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5358946-BE93-A040-8BAD-E97CFE8A6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b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888F7AD-D733-2147-BE87-D525C56FF768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6A5E55-A44F-C74F-A04C-C8290B1FD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 b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1D216D-BC2C-2346-98B0-C19462935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9630D20-E963-1240-AA70-BFAD37AC1C6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5409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版面配置區 1">
            <a:extLst>
              <a:ext uri="{FF2B5EF4-FFF2-40B4-BE49-F238E27FC236}">
                <a16:creationId xmlns:a16="http://schemas.microsoft.com/office/drawing/2014/main" id="{827A735A-7821-8E4E-9334-5A0DBDDAFF1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2051" name="文字版面配置區 2">
            <a:extLst>
              <a:ext uri="{FF2B5EF4-FFF2-40B4-BE49-F238E27FC236}">
                <a16:creationId xmlns:a16="http://schemas.microsoft.com/office/drawing/2014/main" id="{CA8D8BED-E6B8-C24D-8759-6BE7018E083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6E0461-1977-4D42-8C91-2525D63141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 b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9E058F4-4230-F342-94C9-9E6961F3FB00}" type="datetimeFigureOut">
              <a:rPr lang="zh-TW" altLang="en-US"/>
              <a:pPr>
                <a:defRPr/>
              </a:pPr>
              <a:t>2020/8/25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230605-E939-2949-A888-3545C11D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0" sz="1200" b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AB9DE6-58BE-2A46-8199-6AB6CEC2F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199EF6B-ED76-3E4C-B953-F629ECA2143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752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2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24DAAD-A80A-414E-8321-61BD549E5B8F}"/>
              </a:ext>
            </a:extLst>
          </p:cNvPr>
          <p:cNvSpPr/>
          <p:nvPr/>
        </p:nvSpPr>
        <p:spPr>
          <a:xfrm>
            <a:off x="2398816" y="178130"/>
            <a:ext cx="4346368" cy="819397"/>
          </a:xfrm>
          <a:prstGeom prst="roundRect">
            <a:avLst/>
          </a:prstGeom>
          <a:solidFill>
            <a:schemeClr val="lt1">
              <a:alpha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小隊座位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F8A72-BA49-404F-8C02-E05BC9524646}"/>
              </a:ext>
            </a:extLst>
          </p:cNvPr>
          <p:cNvSpPr/>
          <p:nvPr/>
        </p:nvSpPr>
        <p:spPr>
          <a:xfrm>
            <a:off x="2802577" y="1247898"/>
            <a:ext cx="3752603" cy="557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講台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C102CF-EBB9-5F4C-92CC-4FFF75470988}"/>
              </a:ext>
            </a:extLst>
          </p:cNvPr>
          <p:cNvSpPr/>
          <p:nvPr/>
        </p:nvSpPr>
        <p:spPr>
          <a:xfrm>
            <a:off x="1280554" y="2133599"/>
            <a:ext cx="2923309" cy="10153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sz="3200" dirty="0">
                <a:solidFill>
                  <a:schemeClr val="tx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怎麼班</a:t>
            </a:r>
            <a:endParaRPr kumimoji="0" lang="x-non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annotate TC" panose="03000500000000000000" pitchFamily="66" charset="-120"/>
              <a:ea typeface="Hannotate TC" panose="03000500000000000000" pitchFamily="66" charset="-12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89A308-B9B7-6644-BE42-056A4F02D1BF}"/>
              </a:ext>
            </a:extLst>
          </p:cNvPr>
          <p:cNvSpPr/>
          <p:nvPr/>
        </p:nvSpPr>
        <p:spPr>
          <a:xfrm>
            <a:off x="5093525" y="2133599"/>
            <a:ext cx="2923309" cy="1690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按部就班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70749F-C402-9847-906B-51B9DA3E9641}"/>
              </a:ext>
            </a:extLst>
          </p:cNvPr>
          <p:cNvSpPr/>
          <p:nvPr/>
        </p:nvSpPr>
        <p:spPr>
          <a:xfrm>
            <a:off x="1280553" y="3589316"/>
            <a:ext cx="2923309" cy="10153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sz="3200" dirty="0">
                <a:solidFill>
                  <a:schemeClr val="bg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挑戰我們班</a:t>
            </a:r>
            <a:endParaRPr kumimoji="0" lang="x-none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annotate TC" panose="03000500000000000000" pitchFamily="66" charset="-120"/>
              <a:ea typeface="Hannotate TC" panose="03000500000000000000" pitchFamily="66" charset="-12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D7B725-A4C9-4241-8DFD-62C9BDB30768}"/>
              </a:ext>
            </a:extLst>
          </p:cNvPr>
          <p:cNvSpPr/>
          <p:nvPr/>
        </p:nvSpPr>
        <p:spPr>
          <a:xfrm>
            <a:off x="1280552" y="5045033"/>
            <a:ext cx="2923309" cy="1015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sz="3200" dirty="0">
                <a:solidFill>
                  <a:schemeClr val="bg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一般班</a:t>
            </a:r>
            <a:endParaRPr kumimoji="0" lang="x-none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annotate TC" panose="03000500000000000000" pitchFamily="66" charset="-120"/>
              <a:ea typeface="Hannotate TC" panose="03000500000000000000" pitchFamily="66" charset="-12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3C0CA4-22D5-EE42-842B-B3DF33F8DFC0}"/>
              </a:ext>
            </a:extLst>
          </p:cNvPr>
          <p:cNvSpPr/>
          <p:nvPr/>
        </p:nvSpPr>
        <p:spPr>
          <a:xfrm>
            <a:off x="5093525" y="4370118"/>
            <a:ext cx="2923309" cy="16902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sz="3200" dirty="0">
                <a:solidFill>
                  <a:prstClr val="black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停課停班</a:t>
            </a:r>
            <a:endParaRPr kumimoji="0" lang="x-non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nnotate TC" panose="03000500000000000000" pitchFamily="66" charset="-120"/>
              <a:ea typeface="Hannotate TC" panose="03000500000000000000" pitchFamily="66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777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想要勇敢堅強 突然發現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找不到心中的力量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牽手</a:t>
            </a:r>
            <a:endParaRPr kumimoji="1" lang="en-US" altLang="zh-TW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3052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祢聲音如曙光 指引方向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一直在我身旁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牽手</a:t>
            </a:r>
            <a:endParaRPr kumimoji="1" lang="en-US" altLang="zh-TW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53043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286232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一路祢牽著我 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雖然我會軟弱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跌倒祢卻不放手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牽手</a:t>
            </a:r>
            <a:endParaRPr kumimoji="1" lang="en-US" altLang="zh-TW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84904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286232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祢的憐憫湧流 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遠超過我所求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耶穌祢恩典夠我用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牽手</a:t>
            </a:r>
            <a:endParaRPr kumimoji="1" lang="en-US" altLang="zh-TW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2116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286232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一路祢牽著我 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雖然我會軟弱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失落祢卻找回我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牽手</a:t>
            </a:r>
            <a:endParaRPr kumimoji="1" lang="en-US" altLang="zh-TW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080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286232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祢良善如太陽 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祢信實如晨光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天父的愛環繞我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牽手</a:t>
            </a:r>
            <a:endParaRPr kumimoji="1" lang="en-US" altLang="zh-TW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5904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唯有祢 我所求</a:t>
            </a:r>
            <a:endParaRPr lang="en-US" altLang="zh-CN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牽著祢 不放手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1015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牽手</a:t>
            </a:r>
            <a:endParaRPr kumimoji="1" lang="en-US" altLang="zh-TW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2126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唯有祢 我所求</a:t>
            </a:r>
            <a:endParaRPr lang="en-US" altLang="zh-CN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牽著祢 永遠不放手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1015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牽手</a:t>
            </a:r>
            <a:endParaRPr kumimoji="1" lang="en-US" altLang="zh-TW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6346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>
            <a:extLst>
              <a:ext uri="{FF2B5EF4-FFF2-40B4-BE49-F238E27FC236}">
                <a16:creationId xmlns:a16="http://schemas.microsoft.com/office/drawing/2014/main" id="{9500E5B3-2394-CE4B-9CD4-71F9888A318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31913" y="1412875"/>
            <a:ext cx="7127875" cy="1655763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sz="96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創意點子王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C7CBC98-0426-6549-A75B-5F72FCCB524F}"/>
              </a:ext>
            </a:extLst>
          </p:cNvPr>
          <p:cNvSpPr/>
          <p:nvPr/>
        </p:nvSpPr>
        <p:spPr>
          <a:xfrm>
            <a:off x="5651500" y="3644900"/>
            <a:ext cx="3024188" cy="10160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b="1" i="0" u="none" strike="noStrike" kern="1200" cap="all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明恩哥</a:t>
            </a:r>
            <a:endParaRPr kumimoji="1" lang="en-US" altLang="zh-TW" sz="6000" b="1" i="0" u="none" strike="noStrike" kern="1200" cap="all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652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6F9FC"/>
            </a:gs>
            <a:gs pos="74001">
              <a:srgbClr val="B0C6E1"/>
            </a:gs>
            <a:gs pos="83000">
              <a:srgbClr val="B0C6E1"/>
            </a:gs>
            <a:gs pos="100000">
              <a:srgbClr val="CAD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0885115-4A3C-B040-ACB6-61C517A2A666}"/>
              </a:ext>
            </a:extLst>
          </p:cNvPr>
          <p:cNvSpPr/>
          <p:nvPr/>
        </p:nvSpPr>
        <p:spPr>
          <a:xfrm>
            <a:off x="1908175" y="1052513"/>
            <a:ext cx="5400675" cy="8318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zh-TW" sz="4800" b="1" i="0" u="none" strike="noStrike" kern="1200" cap="all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智慧、熱情、創意</a:t>
            </a:r>
            <a:endParaRPr kumimoji="1" lang="en-US" altLang="zh-TW" sz="4800" b="1" i="0" u="none" strike="noStrike" kern="1200" cap="all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7364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24DAAD-A80A-414E-8321-61BD549E5B8F}"/>
              </a:ext>
            </a:extLst>
          </p:cNvPr>
          <p:cNvSpPr/>
          <p:nvPr/>
        </p:nvSpPr>
        <p:spPr>
          <a:xfrm>
            <a:off x="620742" y="2492896"/>
            <a:ext cx="7902515" cy="1872208"/>
          </a:xfrm>
          <a:prstGeom prst="roundRect">
            <a:avLst/>
          </a:prstGeom>
          <a:solidFill>
            <a:schemeClr val="lt1">
              <a:alpha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營會主題曲</a:t>
            </a:r>
          </a:p>
        </p:txBody>
      </p:sp>
    </p:spTree>
    <p:extLst>
      <p:ext uri="{BB962C8B-B14F-4D97-AF65-F5344CB8AC3E}">
        <p14:creationId xmlns:p14="http://schemas.microsoft.com/office/powerpoint/2010/main" val="1298380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6F9FC"/>
            </a:gs>
            <a:gs pos="74001">
              <a:srgbClr val="B0C6E1"/>
            </a:gs>
            <a:gs pos="83000">
              <a:srgbClr val="B0C6E1"/>
            </a:gs>
            <a:gs pos="100000">
              <a:srgbClr val="CAD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25AEF79-05E5-0940-9E94-C272CF5E0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39248">
            <a:off x="360296" y="317224"/>
            <a:ext cx="4442184" cy="33316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7EF2142-BD95-3948-B171-C018A376E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06850">
            <a:off x="3066626" y="918613"/>
            <a:ext cx="3810974" cy="3634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19256DF-5D21-F540-882D-0425EC217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90043">
            <a:off x="221768" y="3440956"/>
            <a:ext cx="4073651" cy="29761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49E890D-3DEA-7049-B8FC-3BFFAD8DF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76" y="314677"/>
            <a:ext cx="2921432" cy="43821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29D52DC-6462-414A-AFC0-14D9285B1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63781">
            <a:off x="4278159" y="3618039"/>
            <a:ext cx="4343407" cy="28466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9206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6F9FC"/>
            </a:gs>
            <a:gs pos="74001">
              <a:srgbClr val="B0C6E1"/>
            </a:gs>
            <a:gs pos="83000">
              <a:srgbClr val="B0C6E1"/>
            </a:gs>
            <a:gs pos="100000">
              <a:srgbClr val="CAD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4877429-F422-A449-8E04-AF0E7647640F}"/>
              </a:ext>
            </a:extLst>
          </p:cNvPr>
          <p:cNvSpPr/>
          <p:nvPr/>
        </p:nvSpPr>
        <p:spPr>
          <a:xfrm>
            <a:off x="1763713" y="836613"/>
            <a:ext cx="5903912" cy="15700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zh-TW" sz="4800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創意：是找出需求，</a:t>
            </a:r>
            <a:endParaRPr kumimoji="1" lang="en-US" altLang="zh-TW" sz="4800" b="1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     </a:t>
            </a:r>
            <a:r>
              <a:rPr kumimoji="1" lang="zh-TW" altLang="zh-TW" sz="4800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跳脫舊有模式</a:t>
            </a:r>
            <a:endParaRPr kumimoji="1" lang="en-US" altLang="zh-TW" sz="4800" b="1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692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6F9FC"/>
            </a:gs>
            <a:gs pos="74001">
              <a:srgbClr val="B0C6E1"/>
            </a:gs>
            <a:gs pos="83000">
              <a:srgbClr val="B0C6E1"/>
            </a:gs>
            <a:gs pos="100000">
              <a:srgbClr val="CAD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EEAFC3A-99EB-5D4C-9311-0E5E121EA42F}"/>
              </a:ext>
            </a:extLst>
          </p:cNvPr>
          <p:cNvSpPr/>
          <p:nvPr/>
        </p:nvSpPr>
        <p:spPr>
          <a:xfrm>
            <a:off x="179388" y="188913"/>
            <a:ext cx="8785225" cy="47704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【</a:t>
            </a:r>
            <a:r>
              <a:rPr kumimoji="1" lang="zh-TW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撒</a:t>
            </a: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母耳記</a:t>
            </a:r>
            <a:r>
              <a:rPr kumimoji="1" lang="zh-TW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上</a:t>
            </a:r>
            <a:r>
              <a:rPr kumimoji="1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17:45】</a:t>
            </a:r>
            <a:br>
              <a:rPr kumimoji="1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zh-TW" altLang="zh-TW" sz="4400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大衛對非利士人說：</a:t>
            </a:r>
            <a:endParaRPr kumimoji="1" lang="en-US" altLang="zh-TW" sz="4400" b="1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zh-TW" sz="4400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你來攻擊我，</a:t>
            </a:r>
            <a:endParaRPr kumimoji="1" lang="en-US" altLang="zh-TW" sz="4400" b="1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zh-TW" sz="4400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是靠著刀槍和銅戟；</a:t>
            </a:r>
            <a:endParaRPr kumimoji="1" lang="en-US" altLang="zh-TW" sz="4400" b="1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zh-TW" sz="4400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我來攻擊你，</a:t>
            </a:r>
            <a:endParaRPr kumimoji="1" lang="en-US" altLang="zh-TW" sz="4400" b="1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zh-TW" sz="4400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是靠著萬軍之耶和華的名，</a:t>
            </a:r>
            <a:endParaRPr kumimoji="1" lang="en-US" altLang="zh-TW" sz="4400" b="1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zh-TW" sz="4400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就是你所怒罵帶領以色列軍隊的神</a:t>
            </a:r>
            <a:endParaRPr kumimoji="1" lang="en-US" altLang="zh-TW" sz="4800" b="1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931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6F9FC"/>
            </a:gs>
            <a:gs pos="74001">
              <a:srgbClr val="B0C6E1"/>
            </a:gs>
            <a:gs pos="83000">
              <a:srgbClr val="B0C6E1"/>
            </a:gs>
            <a:gs pos="100000">
              <a:srgbClr val="CAD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E8498DD-3470-9C40-AA42-AD933AFADFE2}"/>
              </a:ext>
            </a:extLst>
          </p:cNvPr>
          <p:cNvSpPr/>
          <p:nvPr/>
        </p:nvSpPr>
        <p:spPr>
          <a:xfrm>
            <a:off x="1116013" y="620713"/>
            <a:ext cx="7920037" cy="8302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zh-TW" sz="4800" b="1" i="0" u="none" strike="noStrike" kern="1200" cap="all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以色列民族</a:t>
            </a:r>
            <a:r>
              <a:rPr kumimoji="1" lang="en-US" altLang="zh-TW" sz="4800" b="1" i="0" u="none" strike="noStrike" kern="1200" cap="all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V.S </a:t>
            </a:r>
            <a:r>
              <a:rPr kumimoji="1" lang="zh-TW" altLang="zh-TW" sz="4800" b="1" i="0" u="none" strike="noStrike" kern="1200" cap="all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非利士人</a:t>
            </a:r>
            <a:endParaRPr kumimoji="1" lang="en-US" altLang="zh-TW" sz="4800" b="1" i="0" u="none" strike="noStrike" kern="1200" cap="all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326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6F9FC"/>
            </a:gs>
            <a:gs pos="74001">
              <a:srgbClr val="B0C6E1"/>
            </a:gs>
            <a:gs pos="83000">
              <a:srgbClr val="B0C6E1"/>
            </a:gs>
            <a:gs pos="100000">
              <a:srgbClr val="CAD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2442952-7265-D745-8BD2-F4A007E3C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-12576"/>
            <a:ext cx="9505056" cy="49426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9963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6F9FC"/>
            </a:gs>
            <a:gs pos="74001">
              <a:srgbClr val="B0C6E1"/>
            </a:gs>
            <a:gs pos="83000">
              <a:srgbClr val="B0C6E1"/>
            </a:gs>
            <a:gs pos="100000">
              <a:srgbClr val="CAD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E7E726A-47CA-D046-925B-1DBD50594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-99392"/>
            <a:ext cx="6966024" cy="69660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61041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矩形 6">
            <a:extLst>
              <a:ext uri="{FF2B5EF4-FFF2-40B4-BE49-F238E27FC236}">
                <a16:creationId xmlns:a16="http://schemas.microsoft.com/office/drawing/2014/main" id="{633FEBE8-E5B0-8642-8D2E-1C66099C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963" y="188913"/>
            <a:ext cx="6696075" cy="8302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TW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一、</a:t>
            </a:r>
            <a:r>
              <a:rPr kumimoji="1" lang="zh-TW" altLang="zh-TW" sz="4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創意—新的方法</a:t>
            </a:r>
            <a:endParaRPr kumimoji="1" lang="zh-TW" altLang="en-US" sz="48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F9F17C0-1712-9449-A194-DDB8B3948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" y="1268413"/>
            <a:ext cx="7994650" cy="3108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【</a:t>
            </a:r>
            <a:r>
              <a:rPr kumimoji="0" lang="zh-TW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撒母耳記上</a:t>
            </a:r>
            <a:r>
              <a:rPr kumimoji="0" lang="en-US" altLang="zh-TW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17:45】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大衛對非利士人說：你來攻擊我，是靠著刀槍和銅戟；我來攻擊你，是靠著萬軍之耶和華的名，</a:t>
            </a:r>
            <a:endParaRPr kumimoji="0" lang="en-US" altLang="zh-TW" sz="40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就是你所怒罵帶領以色列軍隊的神。</a:t>
            </a:r>
          </a:p>
        </p:txBody>
      </p:sp>
    </p:spTree>
    <p:extLst>
      <p:ext uri="{BB962C8B-B14F-4D97-AF65-F5344CB8AC3E}">
        <p14:creationId xmlns:p14="http://schemas.microsoft.com/office/powerpoint/2010/main" val="197073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6">
            <a:extLst>
              <a:ext uri="{FF2B5EF4-FFF2-40B4-BE49-F238E27FC236}">
                <a16:creationId xmlns:a16="http://schemas.microsoft.com/office/drawing/2014/main" id="{742D246B-5EAF-E54F-B482-EC1124BAE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963" y="188913"/>
            <a:ext cx="6696075" cy="8302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TW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一、</a:t>
            </a:r>
            <a:r>
              <a:rPr kumimoji="1" lang="zh-TW" altLang="zh-TW" sz="4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創意—新的方法</a:t>
            </a:r>
            <a:endParaRPr kumimoji="1" lang="zh-TW" altLang="en-US" sz="48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B310586-E1F4-1346-81BE-4F8BA9B15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" y="2073275"/>
            <a:ext cx="7993063" cy="3108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【</a:t>
            </a:r>
            <a:r>
              <a:rPr kumimoji="0" lang="zh-TW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撒母耳記上</a:t>
            </a:r>
            <a:r>
              <a:rPr kumimoji="0" lang="en-US" altLang="zh-TW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17:45】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大衛對非利士人說：你來攻擊我，是靠著刀槍和銅戟；我來攻擊你，是靠著萬軍之耶和華的名，就是你所怒罵帶領以色列軍隊的　神。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B6BA1F-4CE2-F040-8034-54F6D31AFB52}"/>
              </a:ext>
            </a:extLst>
          </p:cNvPr>
          <p:cNvSpPr/>
          <p:nvPr/>
        </p:nvSpPr>
        <p:spPr>
          <a:xfrm>
            <a:off x="657225" y="1196975"/>
            <a:ext cx="4289425" cy="708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zh-TW" sz="40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創意來自於上帝</a:t>
            </a:r>
          </a:p>
        </p:txBody>
      </p:sp>
    </p:spTree>
    <p:extLst>
      <p:ext uri="{BB962C8B-B14F-4D97-AF65-F5344CB8AC3E}">
        <p14:creationId xmlns:p14="http://schemas.microsoft.com/office/powerpoint/2010/main" val="343328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6">
            <a:extLst>
              <a:ext uri="{FF2B5EF4-FFF2-40B4-BE49-F238E27FC236}">
                <a16:creationId xmlns:a16="http://schemas.microsoft.com/office/drawing/2014/main" id="{F180AF10-9FF1-ED48-BEC7-B3BE84DE6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963" y="188913"/>
            <a:ext cx="6696075" cy="8302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TW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一、</a:t>
            </a:r>
            <a:r>
              <a:rPr kumimoji="1" lang="zh-TW" altLang="zh-TW" sz="4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創意—新的方法</a:t>
            </a:r>
            <a:endParaRPr kumimoji="1" lang="zh-TW" altLang="en-US" sz="48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50399A2-C7CC-CC4D-A0B5-39C15C447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" y="2073275"/>
            <a:ext cx="7993063" cy="3108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【</a:t>
            </a:r>
            <a:r>
              <a:rPr kumimoji="0" lang="zh-TW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撒母耳記上</a:t>
            </a:r>
            <a:r>
              <a:rPr kumimoji="0" lang="en-US" altLang="zh-TW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17:45】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大衛對非利士人說：你來攻擊我，是靠著刀槍和銅戟；我來攻擊你，是靠著萬軍之耶和華的名，就是你所怒罵帶領以色列軍隊的　神。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6355CB2-B979-C141-9BC1-D86BC309B761}"/>
              </a:ext>
            </a:extLst>
          </p:cNvPr>
          <p:cNvSpPr/>
          <p:nvPr/>
        </p:nvSpPr>
        <p:spPr>
          <a:xfrm>
            <a:off x="657225" y="1196975"/>
            <a:ext cx="4802188" cy="708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0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kumimoji="1" lang="zh-TW" altLang="zh-TW" sz="40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願意突破舊的思維</a:t>
            </a:r>
          </a:p>
        </p:txBody>
      </p:sp>
    </p:spTree>
    <p:extLst>
      <p:ext uri="{BB962C8B-B14F-4D97-AF65-F5344CB8AC3E}">
        <p14:creationId xmlns:p14="http://schemas.microsoft.com/office/powerpoint/2010/main" val="137567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4" name="Picture 4" descr="為非洲友邦募舊衣替代役醫師獲獎｜ 蘋果新聞網｜ 蘋果日報">
            <a:extLst>
              <a:ext uri="{FF2B5EF4-FFF2-40B4-BE49-F238E27FC236}">
                <a16:creationId xmlns:a16="http://schemas.microsoft.com/office/drawing/2014/main" id="{9AE50F51-0CC7-DD4C-83B0-66F4B2628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39952" y="2744444"/>
            <a:ext cx="4718298" cy="3543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1682" name="Picture 2" descr="在世界的另一端，等著我們去愛… @ 嘉義在地報～巨報部落格:: 痞客邦::">
            <a:extLst>
              <a:ext uri="{FF2B5EF4-FFF2-40B4-BE49-F238E27FC236}">
                <a16:creationId xmlns:a16="http://schemas.microsoft.com/office/drawing/2014/main" id="{D718E92D-3202-FC42-8C8F-D81996866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20915976">
            <a:off x="471460" y="651989"/>
            <a:ext cx="5033256" cy="34563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3450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TW" altLang="en-US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喜樂河流 來充滿我</a:t>
            </a: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TW" altLang="en-US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生命泉源 來澆灌我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喜樂河流</a:t>
            </a:r>
          </a:p>
        </p:txBody>
      </p:sp>
    </p:spTree>
    <p:extLst>
      <p:ext uri="{BB962C8B-B14F-4D97-AF65-F5344CB8AC3E}">
        <p14:creationId xmlns:p14="http://schemas.microsoft.com/office/powerpoint/2010/main" val="381199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矩形 6">
            <a:extLst>
              <a:ext uri="{FF2B5EF4-FFF2-40B4-BE49-F238E27FC236}">
                <a16:creationId xmlns:a16="http://schemas.microsoft.com/office/drawing/2014/main" id="{43C78D81-50C6-484E-87FE-F6A66A47C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157163"/>
            <a:ext cx="8280400" cy="1570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TW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二、</a:t>
            </a:r>
            <a:r>
              <a:rPr kumimoji="1" lang="zh-TW" altLang="zh-TW" sz="4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找回創意的關鍵：</a:t>
            </a:r>
            <a:br>
              <a:rPr kumimoji="1" lang="en-US" altLang="zh-TW" sz="4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       </a:t>
            </a:r>
            <a:r>
              <a:rPr kumimoji="1" lang="zh-TW" altLang="zh-TW" sz="4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用神的眼光看我自己</a:t>
            </a:r>
            <a:endParaRPr kumimoji="1" lang="zh-TW" altLang="en-US" sz="48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334ECFD-BAC5-7F4C-BE3A-6DC218813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885950"/>
            <a:ext cx="8388350" cy="3970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【</a:t>
            </a:r>
            <a:r>
              <a:rPr kumimoji="0" lang="zh-TW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創世記</a:t>
            </a:r>
            <a:r>
              <a:rPr kumimoji="0" lang="en-US" altLang="zh-TW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1:27-28】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27 </a:t>
            </a:r>
            <a:r>
              <a:rPr kumimoji="0" lang="zh-TW" altLang="zh-TW" sz="36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神就照著自己的形像造人，乃是照著</a:t>
            </a:r>
            <a:endParaRPr kumimoji="0" lang="en-US" altLang="zh-TW" sz="36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  </a:t>
            </a:r>
            <a:r>
              <a:rPr kumimoji="0" lang="zh-TW" altLang="zh-TW" sz="36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他的形像造男造女。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28 </a:t>
            </a:r>
            <a:r>
              <a:rPr kumimoji="0" lang="zh-TW" altLang="zh-TW" sz="36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神就賜福給他們，又對他們說：要生</a:t>
            </a:r>
            <a:endParaRPr kumimoji="0" lang="en-US" altLang="zh-TW" sz="36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  </a:t>
            </a:r>
            <a:r>
              <a:rPr kumimoji="0" lang="zh-TW" altLang="zh-TW" sz="36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養眾多，遍滿地面，治理這地，也要</a:t>
            </a:r>
            <a:endParaRPr kumimoji="0" lang="en-US" altLang="zh-TW" sz="36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  </a:t>
            </a:r>
            <a:r>
              <a:rPr kumimoji="0" lang="zh-TW" altLang="zh-TW" sz="36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管理海裡的魚、空中的鳥，和地上各</a:t>
            </a:r>
            <a:endParaRPr kumimoji="0" lang="en-US" altLang="zh-TW" sz="36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  </a:t>
            </a:r>
            <a:r>
              <a:rPr kumimoji="0" lang="zh-TW" altLang="zh-TW" sz="36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樣行動的活物。</a:t>
            </a:r>
          </a:p>
        </p:txBody>
      </p:sp>
    </p:spTree>
    <p:extLst>
      <p:ext uri="{BB962C8B-B14F-4D97-AF65-F5344CB8AC3E}">
        <p14:creationId xmlns:p14="http://schemas.microsoft.com/office/powerpoint/2010/main" val="342896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矩形 6">
            <a:extLst>
              <a:ext uri="{FF2B5EF4-FFF2-40B4-BE49-F238E27FC236}">
                <a16:creationId xmlns:a16="http://schemas.microsoft.com/office/drawing/2014/main" id="{CE34D980-944D-DC46-9F58-B0371F79B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963" y="188913"/>
            <a:ext cx="7308850" cy="8302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三、</a:t>
            </a:r>
            <a:r>
              <a:rPr kumimoji="1" lang="zh-TW" altLang="zh-TW" sz="4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如何成為創意點子王</a:t>
            </a:r>
            <a:endParaRPr kumimoji="1" lang="zh-TW" altLang="en-US" sz="48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</p:txBody>
      </p:sp>
      <p:sp>
        <p:nvSpPr>
          <p:cNvPr id="19460" name="矩形 1">
            <a:extLst>
              <a:ext uri="{FF2B5EF4-FFF2-40B4-BE49-F238E27FC236}">
                <a16:creationId xmlns:a16="http://schemas.microsoft.com/office/drawing/2014/main" id="{3A9A495D-E00C-AC45-AF4C-BE4C3C0F6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" y="1268413"/>
            <a:ext cx="8135938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TW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◎</a:t>
            </a:r>
            <a:r>
              <a:rPr kumimoji="1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108</a:t>
            </a:r>
            <a:r>
              <a:rPr kumimoji="1" lang="zh-TW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課綱</a:t>
            </a: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「</a:t>
            </a:r>
            <a:r>
              <a:rPr kumimoji="1" lang="zh-TW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核心素養</a:t>
            </a: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」</a:t>
            </a:r>
            <a:endParaRPr kumimoji="1" lang="zh-TW" altLang="zh-TW" sz="40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 -</a:t>
            </a:r>
            <a:r>
              <a:rPr kumimoji="1" lang="zh-TW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是指一個人為了適應現在生活</a:t>
            </a:r>
            <a:endParaRPr kumimoji="1" lang="en-US" altLang="zh-TW" sz="40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  </a:t>
            </a:r>
            <a:r>
              <a:rPr kumimoji="1" lang="zh-TW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及面對未來挑戰，</a:t>
            </a:r>
            <a:endParaRPr kumimoji="1" lang="en-US" altLang="zh-TW" sz="40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  </a:t>
            </a:r>
            <a:r>
              <a:rPr kumimoji="1" lang="zh-TW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所應具備的知識、能力與態度。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40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32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6">
            <a:extLst>
              <a:ext uri="{FF2B5EF4-FFF2-40B4-BE49-F238E27FC236}">
                <a16:creationId xmlns:a16="http://schemas.microsoft.com/office/drawing/2014/main" id="{BC047D28-78CB-4743-A1E9-54D258BBD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963" y="188913"/>
            <a:ext cx="7308850" cy="8302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三、</a:t>
            </a:r>
            <a:r>
              <a:rPr kumimoji="1" lang="zh-TW" altLang="zh-TW" sz="4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如何成為創意點子王</a:t>
            </a:r>
            <a:endParaRPr kumimoji="1" lang="zh-TW" altLang="en-US" sz="48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</p:txBody>
      </p:sp>
      <p:sp>
        <p:nvSpPr>
          <p:cNvPr id="21507" name="矩形 1">
            <a:extLst>
              <a:ext uri="{FF2B5EF4-FFF2-40B4-BE49-F238E27FC236}">
                <a16:creationId xmlns:a16="http://schemas.microsoft.com/office/drawing/2014/main" id="{044A716C-F727-B443-BF96-B5FB9E9CD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196975"/>
            <a:ext cx="73660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‧</a:t>
            </a:r>
            <a:r>
              <a:rPr kumimoji="1" lang="zh-TW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三大面向：</a:t>
            </a:r>
            <a:endParaRPr kumimoji="1" lang="en-US" altLang="zh-TW" sz="40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TW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「自主行動」、「溝通互動」、</a:t>
            </a:r>
            <a:endParaRPr kumimoji="1" lang="en-US" altLang="zh-TW" sz="40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TW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「社會參與」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40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267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矩形 6">
            <a:extLst>
              <a:ext uri="{FF2B5EF4-FFF2-40B4-BE49-F238E27FC236}">
                <a16:creationId xmlns:a16="http://schemas.microsoft.com/office/drawing/2014/main" id="{8DE5EEBF-667A-AB49-871B-02CAA5360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963" y="188913"/>
            <a:ext cx="7308850" cy="8302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三、</a:t>
            </a:r>
            <a:r>
              <a:rPr kumimoji="1" lang="zh-TW" altLang="zh-TW" sz="4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如何成為創意點子王</a:t>
            </a:r>
            <a:endParaRPr kumimoji="1" lang="zh-TW" altLang="en-US" sz="48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</p:txBody>
      </p:sp>
      <p:sp>
        <p:nvSpPr>
          <p:cNvPr id="22531" name="矩形 1">
            <a:extLst>
              <a:ext uri="{FF2B5EF4-FFF2-40B4-BE49-F238E27FC236}">
                <a16:creationId xmlns:a16="http://schemas.microsoft.com/office/drawing/2014/main" id="{F4CF9184-6C02-AE46-B38B-24F4463E2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196975"/>
            <a:ext cx="7878763" cy="35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TW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「自主行動」</a:t>
            </a: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：</a:t>
            </a:r>
            <a:endParaRPr kumimoji="1" lang="en-US" altLang="zh-TW" sz="40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 </a:t>
            </a:r>
            <a:r>
              <a:rPr kumimoji="1" lang="zh-TW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學習者應選擇適當的學習方式，</a:t>
            </a:r>
            <a:endParaRPr kumimoji="1" lang="en-US" altLang="zh-TW" sz="40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 </a:t>
            </a:r>
            <a:r>
              <a:rPr kumimoji="1" lang="zh-TW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進行系統思考以解決問題，</a:t>
            </a:r>
            <a:endParaRPr kumimoji="1" lang="en-US" altLang="zh-TW" sz="40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 </a:t>
            </a:r>
            <a:r>
              <a:rPr kumimoji="1" lang="zh-TW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並具備創造力與行動力。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40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0307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矩形 6">
            <a:extLst>
              <a:ext uri="{FF2B5EF4-FFF2-40B4-BE49-F238E27FC236}">
                <a16:creationId xmlns:a16="http://schemas.microsoft.com/office/drawing/2014/main" id="{58DD3E54-111F-364F-AB64-47C53E489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963" y="188913"/>
            <a:ext cx="7308850" cy="8302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三、</a:t>
            </a:r>
            <a:r>
              <a:rPr kumimoji="1" lang="zh-TW" altLang="zh-TW" sz="4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如何成為創意點子王</a:t>
            </a:r>
            <a:endParaRPr kumimoji="1" lang="zh-TW" altLang="en-US" sz="48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</p:txBody>
      </p:sp>
      <p:sp>
        <p:nvSpPr>
          <p:cNvPr id="23555" name="矩形 1">
            <a:extLst>
              <a:ext uri="{FF2B5EF4-FFF2-40B4-BE49-F238E27FC236}">
                <a16:creationId xmlns:a16="http://schemas.microsoft.com/office/drawing/2014/main" id="{B620D32F-6C8F-A44E-86FC-5D0137730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" y="1268413"/>
            <a:ext cx="73660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TW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「溝通互動」</a:t>
            </a: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：</a:t>
            </a:r>
            <a:endParaRPr kumimoji="1" lang="en-US" altLang="zh-TW" sz="40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 </a:t>
            </a:r>
            <a:r>
              <a:rPr kumimoji="1" lang="zh-TW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與他人及環境能有良好且有效</a:t>
            </a:r>
            <a:endParaRPr kumimoji="1" lang="en-US" altLang="zh-TW" sz="40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 </a:t>
            </a:r>
            <a:r>
              <a:rPr kumimoji="1" lang="zh-TW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的互動。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40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059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矩形 6">
            <a:extLst>
              <a:ext uri="{FF2B5EF4-FFF2-40B4-BE49-F238E27FC236}">
                <a16:creationId xmlns:a16="http://schemas.microsoft.com/office/drawing/2014/main" id="{D609DE20-9FCC-E841-BA94-3CF35EF1B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963" y="188913"/>
            <a:ext cx="7308850" cy="8302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三、</a:t>
            </a:r>
            <a:r>
              <a:rPr kumimoji="1" lang="zh-TW" altLang="zh-TW" sz="48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如何成為創意點子王</a:t>
            </a:r>
            <a:endParaRPr kumimoji="1" lang="zh-TW" altLang="en-US" sz="48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</p:txBody>
      </p:sp>
      <p:sp>
        <p:nvSpPr>
          <p:cNvPr id="24579" name="矩形 1">
            <a:extLst>
              <a:ext uri="{FF2B5EF4-FFF2-40B4-BE49-F238E27FC236}">
                <a16:creationId xmlns:a16="http://schemas.microsoft.com/office/drawing/2014/main" id="{7ACB1A2A-4D87-F244-A3ED-2C4137ED1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196975"/>
            <a:ext cx="7878763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TW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「</a:t>
            </a: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社會參與</a:t>
            </a:r>
            <a:r>
              <a:rPr kumimoji="1" lang="zh-TW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」</a:t>
            </a: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：</a:t>
            </a:r>
            <a:endParaRPr kumimoji="1" lang="en-US" altLang="zh-TW" sz="40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 </a:t>
            </a:r>
            <a:r>
              <a:rPr kumimoji="1" lang="zh-TW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參與行動與他人或群體建立適切</a:t>
            </a:r>
            <a:endParaRPr kumimoji="1" lang="en-US" altLang="zh-TW" sz="40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 </a:t>
            </a:r>
            <a:r>
              <a:rPr kumimoji="1" lang="zh-TW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的合作模式與人際關係。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40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302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6">
            <a:extLst>
              <a:ext uri="{FF2B5EF4-FFF2-40B4-BE49-F238E27FC236}">
                <a16:creationId xmlns:a16="http://schemas.microsoft.com/office/drawing/2014/main" id="{FC4A4A18-E17A-9343-A04C-7374AD2DA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188913"/>
            <a:ext cx="3636963" cy="830262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結論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FA7A9B-88D4-B14C-A693-D1FE980EE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190604"/>
            <a:ext cx="7308304" cy="54787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5313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2E5ECD5-761E-3F40-81E0-0A95052A7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1983">
            <a:off x="4303227" y="508416"/>
            <a:ext cx="4518410" cy="30024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3A80EDE-AA6E-964B-BEF8-D2BEB262B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80582">
            <a:off x="385159" y="375105"/>
            <a:ext cx="3999064" cy="29987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32ED4EC-FCAC-5D41-AFFF-4F281093B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3580319"/>
            <a:ext cx="3995936" cy="29969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9E92C89-8BD1-4A42-B6E1-FCDA0DD9D1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14948">
            <a:off x="4636689" y="3223026"/>
            <a:ext cx="4206656" cy="31586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9742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B11B593-4425-7C4C-9705-C9EEB8AF8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98957">
            <a:off x="386729" y="2491281"/>
            <a:ext cx="5146961" cy="38611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CFC6448-8046-5448-A801-62DAC8457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7048">
            <a:off x="5771110" y="763869"/>
            <a:ext cx="3062939" cy="54452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24402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24DAAD-A80A-414E-8321-61BD549E5B8F}"/>
              </a:ext>
            </a:extLst>
          </p:cNvPr>
          <p:cNvSpPr/>
          <p:nvPr/>
        </p:nvSpPr>
        <p:spPr>
          <a:xfrm>
            <a:off x="620742" y="2492896"/>
            <a:ext cx="7902515" cy="1872208"/>
          </a:xfrm>
          <a:prstGeom prst="roundRect">
            <a:avLst/>
          </a:prstGeom>
          <a:solidFill>
            <a:schemeClr val="lt1">
              <a:alpha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回顧影片</a:t>
            </a:r>
          </a:p>
        </p:txBody>
      </p:sp>
    </p:spTree>
    <p:extLst>
      <p:ext uri="{BB962C8B-B14F-4D97-AF65-F5344CB8AC3E}">
        <p14:creationId xmlns:p14="http://schemas.microsoft.com/office/powerpoint/2010/main" val="1070220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TW" altLang="en-US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有祢同行 不再懼怕</a:t>
            </a: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TW" altLang="en-US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無論何處 緊緊跟隨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喜樂河流</a:t>
            </a:r>
          </a:p>
        </p:txBody>
      </p:sp>
    </p:spTree>
    <p:extLst>
      <p:ext uri="{BB962C8B-B14F-4D97-AF65-F5344CB8AC3E}">
        <p14:creationId xmlns:p14="http://schemas.microsoft.com/office/powerpoint/2010/main" val="3796590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24DAAD-A80A-414E-8321-61BD549E5B8F}"/>
              </a:ext>
            </a:extLst>
          </p:cNvPr>
          <p:cNvSpPr/>
          <p:nvPr/>
        </p:nvSpPr>
        <p:spPr>
          <a:xfrm>
            <a:off x="620742" y="2492896"/>
            <a:ext cx="7902515" cy="1872208"/>
          </a:xfrm>
          <a:prstGeom prst="roundRect">
            <a:avLst/>
          </a:prstGeom>
          <a:solidFill>
            <a:schemeClr val="lt1">
              <a:alpha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rPr>
              <a:t>隊呼呈現！</a:t>
            </a:r>
          </a:p>
        </p:txBody>
      </p:sp>
    </p:spTree>
    <p:extLst>
      <p:ext uri="{BB962C8B-B14F-4D97-AF65-F5344CB8AC3E}">
        <p14:creationId xmlns:p14="http://schemas.microsoft.com/office/powerpoint/2010/main" val="3137869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24DAAD-A80A-414E-8321-61BD549E5B8F}"/>
              </a:ext>
            </a:extLst>
          </p:cNvPr>
          <p:cNvSpPr/>
          <p:nvPr/>
        </p:nvSpPr>
        <p:spPr>
          <a:xfrm>
            <a:off x="620742" y="2492896"/>
            <a:ext cx="7902515" cy="1872208"/>
          </a:xfrm>
          <a:prstGeom prst="roundRect">
            <a:avLst/>
          </a:prstGeom>
          <a:solidFill>
            <a:schemeClr val="lt1">
              <a:alpha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x-none" sz="60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頒獎</a:t>
            </a:r>
          </a:p>
        </p:txBody>
      </p:sp>
    </p:spTree>
    <p:extLst>
      <p:ext uri="{BB962C8B-B14F-4D97-AF65-F5344CB8AC3E}">
        <p14:creationId xmlns:p14="http://schemas.microsoft.com/office/powerpoint/2010/main" val="2394524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24DAAD-A80A-414E-8321-61BD549E5B8F}"/>
              </a:ext>
            </a:extLst>
          </p:cNvPr>
          <p:cNvSpPr/>
          <p:nvPr/>
        </p:nvSpPr>
        <p:spPr>
          <a:xfrm>
            <a:off x="620742" y="2492896"/>
            <a:ext cx="7902515" cy="1872208"/>
          </a:xfrm>
          <a:prstGeom prst="roundRect">
            <a:avLst/>
          </a:prstGeom>
          <a:solidFill>
            <a:schemeClr val="lt1">
              <a:alpha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x-none" sz="60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隊輔有話說...</a:t>
            </a:r>
          </a:p>
        </p:txBody>
      </p:sp>
    </p:spTree>
    <p:extLst>
      <p:ext uri="{BB962C8B-B14F-4D97-AF65-F5344CB8AC3E}">
        <p14:creationId xmlns:p14="http://schemas.microsoft.com/office/powerpoint/2010/main" val="549009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24DAAD-A80A-414E-8321-61BD549E5B8F}"/>
              </a:ext>
            </a:extLst>
          </p:cNvPr>
          <p:cNvSpPr/>
          <p:nvPr/>
        </p:nvSpPr>
        <p:spPr>
          <a:xfrm>
            <a:off x="620742" y="2276872"/>
            <a:ext cx="7902515" cy="2304256"/>
          </a:xfrm>
          <a:prstGeom prst="roundRect">
            <a:avLst/>
          </a:prstGeom>
          <a:solidFill>
            <a:schemeClr val="lt1">
              <a:alpha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x-none" sz="60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結業囉！</a:t>
            </a:r>
          </a:p>
          <a:p>
            <a:pPr algn="ctr"/>
            <a:r>
              <a:rPr lang="x-none" sz="60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Congratulations!</a:t>
            </a:r>
          </a:p>
        </p:txBody>
      </p:sp>
    </p:spTree>
    <p:extLst>
      <p:ext uri="{BB962C8B-B14F-4D97-AF65-F5344CB8AC3E}">
        <p14:creationId xmlns:p14="http://schemas.microsoft.com/office/powerpoint/2010/main" val="1117484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24DAAD-A80A-414E-8321-61BD549E5B8F}"/>
              </a:ext>
            </a:extLst>
          </p:cNvPr>
          <p:cNvSpPr/>
          <p:nvPr/>
        </p:nvSpPr>
        <p:spPr>
          <a:xfrm>
            <a:off x="620742" y="2276872"/>
            <a:ext cx="7902515" cy="2304256"/>
          </a:xfrm>
          <a:prstGeom prst="roundRect">
            <a:avLst/>
          </a:prstGeom>
          <a:solidFill>
            <a:schemeClr val="lt1">
              <a:alpha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Welcome</a:t>
            </a:r>
            <a:r>
              <a:rPr lang="zh-TW" altLang="en-US" sz="60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！</a:t>
            </a:r>
            <a:endParaRPr lang="en-US" altLang="zh-TW" sz="60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6000" b="1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每週六</a:t>
            </a:r>
            <a:r>
              <a:rPr lang="zh-TW" altLang="en-US" sz="60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青年崇拜</a:t>
            </a:r>
            <a:endParaRPr lang="en-US" altLang="zh-TW" sz="60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7507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286232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TW" altLang="en-US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我用主的愛真誠來愛你</a:t>
            </a:r>
            <a:endParaRPr lang="en-US" altLang="zh-TW" sz="6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TW" altLang="en-US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我用主的愛真誠來愛你</a:t>
            </a:r>
            <a:endParaRPr lang="zh-TW" altLang="en-US" sz="6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  <a:cs typeface="Ebrima" pitchFamily="2" charset="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zh-TW" altLang="en-US" sz="6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  <a:cs typeface="Ebrima" pitchFamily="2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我用主的愛真誠來愛你</a:t>
            </a:r>
          </a:p>
        </p:txBody>
      </p:sp>
    </p:spTree>
    <p:extLst>
      <p:ext uri="{BB962C8B-B14F-4D97-AF65-F5344CB8AC3E}">
        <p14:creationId xmlns:p14="http://schemas.microsoft.com/office/powerpoint/2010/main" val="10561409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286232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TW" altLang="en-US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因我見祢裡面</a:t>
            </a:r>
            <a:endParaRPr lang="en-US" altLang="zh-TW" sz="6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TW" altLang="en-US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有王的榮美</a:t>
            </a:r>
            <a:endParaRPr lang="en-US" altLang="zh-TW" sz="6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TW" altLang="en-US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我用主的愛真誠來愛你</a:t>
            </a:r>
            <a:endParaRPr lang="zh-TW" altLang="en-US" sz="6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  <a:cs typeface="Ebrima" pitchFamily="2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我用主的愛真誠來愛你</a:t>
            </a:r>
          </a:p>
        </p:txBody>
      </p:sp>
    </p:spTree>
    <p:extLst>
      <p:ext uri="{BB962C8B-B14F-4D97-AF65-F5344CB8AC3E}">
        <p14:creationId xmlns:p14="http://schemas.microsoft.com/office/powerpoint/2010/main" val="33766368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015663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TW" altLang="en-US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我用主的愛真誠來愛你</a:t>
            </a:r>
            <a:endParaRPr lang="zh-TW" altLang="en-US" sz="6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  <a:cs typeface="Ebrima" pitchFamily="2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我用主的愛真誠來愛你</a:t>
            </a:r>
          </a:p>
        </p:txBody>
      </p:sp>
    </p:spTree>
    <p:extLst>
      <p:ext uri="{BB962C8B-B14F-4D97-AF65-F5344CB8AC3E}">
        <p14:creationId xmlns:p14="http://schemas.microsoft.com/office/powerpoint/2010/main" val="2906885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TW" altLang="en-US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我要</a:t>
            </a:r>
            <a:r>
              <a:rPr lang="en-US" altLang="zh-TW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Ebrima" pitchFamily="2" charset="0"/>
              </a:rPr>
              <a:t>walk </a:t>
            </a:r>
            <a:r>
              <a:rPr lang="en-US" altLang="zh-TW" sz="60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Ebrima" pitchFamily="2" charset="0"/>
              </a:rPr>
              <a:t>walk</a:t>
            </a:r>
            <a:endParaRPr lang="en-US" altLang="zh-TW" sz="6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  <a:cs typeface="Ebrima" pitchFamily="2" charset="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TW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Ebrima" pitchFamily="2" charset="0"/>
              </a:rPr>
              <a:t>Walk in the river</a:t>
            </a:r>
            <a:endParaRPr lang="zh-TW" altLang="en-US" sz="6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  <a:cs typeface="Ebrima" pitchFamily="2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喜樂河流</a:t>
            </a:r>
          </a:p>
        </p:txBody>
      </p:sp>
    </p:spTree>
    <p:extLst>
      <p:ext uri="{BB962C8B-B14F-4D97-AF65-F5344CB8AC3E}">
        <p14:creationId xmlns:p14="http://schemas.microsoft.com/office/powerpoint/2010/main" val="2828541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TW" altLang="en-US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我要</a:t>
            </a:r>
            <a:r>
              <a:rPr lang="en-US" altLang="zh-TW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Ebrima" pitchFamily="2" charset="0"/>
              </a:rPr>
              <a:t>jump </a:t>
            </a:r>
            <a:r>
              <a:rPr lang="en-US" altLang="zh-TW" sz="60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Ebrima" pitchFamily="2" charset="0"/>
              </a:rPr>
              <a:t>jump</a:t>
            </a:r>
            <a:endParaRPr lang="en-US" altLang="zh-TW" sz="6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  <a:cs typeface="Ebrima" pitchFamily="2" charset="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TW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Ebrima" pitchFamily="2" charset="0"/>
              </a:rPr>
              <a:t>Jump in the river</a:t>
            </a:r>
            <a:endParaRPr lang="zh-TW" altLang="en-US" sz="6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  <a:cs typeface="Ebrima" pitchFamily="2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喜樂河流</a:t>
            </a:r>
          </a:p>
        </p:txBody>
      </p:sp>
    </p:spTree>
    <p:extLst>
      <p:ext uri="{BB962C8B-B14F-4D97-AF65-F5344CB8AC3E}">
        <p14:creationId xmlns:p14="http://schemas.microsoft.com/office/powerpoint/2010/main" val="4157025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540552" cy="286232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TW" altLang="en-US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我要</a:t>
            </a:r>
            <a:r>
              <a:rPr lang="en-US" altLang="zh-TW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Ebrima" pitchFamily="2" charset="0"/>
              </a:rPr>
              <a:t>dance </a:t>
            </a:r>
            <a:r>
              <a:rPr lang="en-US" altLang="zh-TW" sz="60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Ebrima" pitchFamily="2" charset="0"/>
              </a:rPr>
              <a:t>dance</a:t>
            </a:r>
            <a:endParaRPr lang="en-US" altLang="zh-TW" sz="6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  <a:cs typeface="Ebrima" pitchFamily="2" charset="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TW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Ebrima" pitchFamily="2" charset="0"/>
              </a:rPr>
              <a:t>Dance in the river </a:t>
            </a: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TW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Ebrima" pitchFamily="2" charset="0"/>
              </a:rPr>
              <a:t>of joy</a:t>
            </a:r>
            <a:endParaRPr lang="zh-TW" altLang="en-US" sz="6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  <a:cs typeface="Ebrima" pitchFamily="2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喜樂河流</a:t>
            </a:r>
          </a:p>
        </p:txBody>
      </p:sp>
    </p:spTree>
    <p:extLst>
      <p:ext uri="{BB962C8B-B14F-4D97-AF65-F5344CB8AC3E}">
        <p14:creationId xmlns:p14="http://schemas.microsoft.com/office/powerpoint/2010/main" val="2823482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淚已濕了眼眶 無力抵擋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很想信靠卻已迷惘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牽手</a:t>
            </a:r>
            <a:endParaRPr kumimoji="1" lang="en-US" altLang="zh-TW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zh-TW" altLang="en-US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1813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我的世界崩塌 仍舊盼望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是不是我太傻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303" y="115888"/>
            <a:ext cx="91440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牽手</a:t>
            </a:r>
            <a:endParaRPr kumimoji="1" lang="en-US" altLang="zh-TW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zh-TW" altLang="en-US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692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佈景主題">
  <a:themeElements>
    <a:clrScheme name="Office 佈景主題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佈景主題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佈景主題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3_Office 佈景主題">
  <a:themeElements>
    <a:clrScheme name="20_Office 佈景主題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0_Office 佈景主題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0_Office 佈景主題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0_Office 佈景主題">
  <a:themeElements>
    <a:clrScheme name="20_Office 佈景主題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0_Office 佈景主題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0_Office 佈景主題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849</Words>
  <Application>Microsoft Macintosh PowerPoint</Application>
  <PresentationFormat>On-screen Show (4:3)</PresentationFormat>
  <Paragraphs>155</Paragraphs>
  <Slides>47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47</vt:i4>
      </vt:variant>
    </vt:vector>
  </HeadingPairs>
  <TitlesOfParts>
    <vt:vector size="60" baseType="lpstr">
      <vt:lpstr>標楷體</vt:lpstr>
      <vt:lpstr>Hannotate TC</vt:lpstr>
      <vt:lpstr>微軟正黑體</vt:lpstr>
      <vt:lpstr>新細明體</vt:lpstr>
      <vt:lpstr>Arial</vt:lpstr>
      <vt:lpstr>Calibri</vt:lpstr>
      <vt:lpstr>Calibri Light</vt:lpstr>
      <vt:lpstr>Office 佈景主題</vt:lpstr>
      <vt:lpstr>6_Office 佈景主題</vt:lpstr>
      <vt:lpstr>Office Theme</vt:lpstr>
      <vt:lpstr>1_Office 佈景主題</vt:lpstr>
      <vt:lpstr>23_Office 佈景主題</vt:lpstr>
      <vt:lpstr>20_Office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創意點子王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pptuser</dc:creator>
  <cp:lastModifiedBy>Microsoft Office User</cp:lastModifiedBy>
  <cp:revision>55</cp:revision>
  <dcterms:created xsi:type="dcterms:W3CDTF">2019-11-09T03:16:57Z</dcterms:created>
  <dcterms:modified xsi:type="dcterms:W3CDTF">2020-08-25T13:39:22Z</dcterms:modified>
</cp:coreProperties>
</file>